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3" r:id="rId55"/>
    <p:sldId id="314" r:id="rId56"/>
    <p:sldId id="315" r:id="rId57"/>
    <p:sldId id="316" r:id="rId58"/>
    <p:sldId id="317" r:id="rId59"/>
    <p:sldId id="319" r:id="rId60"/>
    <p:sldId id="320" r:id="rId61"/>
    <p:sldId id="321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03.10.2013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836" t="37225" r="27627" b="21409"/>
          <a:stretch>
            <a:fillRect/>
          </a:stretch>
        </p:blipFill>
        <p:spPr bwMode="auto">
          <a:xfrm>
            <a:off x="1043608" y="1412776"/>
            <a:ext cx="6624736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fieldset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4047" t="22906" r="25837" b="38910"/>
          <a:stretch>
            <a:fillRect/>
          </a:stretch>
        </p:blipFill>
        <p:spPr bwMode="auto">
          <a:xfrm>
            <a:off x="827584" y="1412776"/>
            <a:ext cx="7560840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57" t="30861" r="30311" b="30955"/>
          <a:stretch>
            <a:fillRect/>
          </a:stretch>
        </p:blipFill>
        <p:spPr bwMode="auto">
          <a:xfrm>
            <a:off x="1547663" y="1556792"/>
            <a:ext cx="7155795" cy="3240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26088" r="31206" b="27773"/>
          <a:stretch>
            <a:fillRect/>
          </a:stretch>
        </p:blipFill>
        <p:spPr bwMode="auto">
          <a:xfrm>
            <a:off x="395535" y="1484784"/>
            <a:ext cx="8313199" cy="388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form&gt;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22906" r="28522" b="7090"/>
          <a:stretch>
            <a:fillRect/>
          </a:stretch>
        </p:blipFill>
        <p:spPr bwMode="auto">
          <a:xfrm>
            <a:off x="683567" y="1052736"/>
            <a:ext cx="7233531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hr&gt;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37225" r="30311" b="27773"/>
          <a:stretch>
            <a:fillRect/>
          </a:stretch>
        </p:blipFill>
        <p:spPr bwMode="auto">
          <a:xfrm>
            <a:off x="611560" y="1484784"/>
            <a:ext cx="7835780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02" t="35634" r="27627" b="30955"/>
          <a:stretch>
            <a:fillRect/>
          </a:stretch>
        </p:blipFill>
        <p:spPr bwMode="auto">
          <a:xfrm>
            <a:off x="611559" y="1484784"/>
            <a:ext cx="8023749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isindex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40407" r="30311" b="27773"/>
          <a:stretch>
            <a:fillRect/>
          </a:stretch>
        </p:blipFill>
        <p:spPr bwMode="auto">
          <a:xfrm>
            <a:off x="611560" y="1844824"/>
            <a:ext cx="8392532" cy="2664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319" t="33411" r="30195" b="28405"/>
          <a:stretch>
            <a:fillRect/>
          </a:stretch>
        </p:blipFill>
        <p:spPr bwMode="auto">
          <a:xfrm>
            <a:off x="755576" y="1556792"/>
            <a:ext cx="7812868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menu&gt;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424" t="34043" r="29300" b="27773"/>
          <a:stretch>
            <a:fillRect/>
          </a:stretch>
        </p:blipFill>
        <p:spPr bwMode="auto">
          <a:xfrm>
            <a:off x="683568" y="2132856"/>
            <a:ext cx="8064896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Блочные элементы</a:t>
            </a:r>
            <a:br>
              <a:rPr lang="ru-RU" b="1" dirty="0" smtClean="0"/>
            </a:b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319" t="46771" r="29416" b="13454"/>
          <a:stretch>
            <a:fillRect/>
          </a:stretch>
        </p:blipFill>
        <p:spPr bwMode="auto">
          <a:xfrm>
            <a:off x="755576" y="1628800"/>
            <a:ext cx="7967756" cy="3168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ol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529" t="15910" r="29300" b="18859"/>
          <a:stretch>
            <a:fillRect/>
          </a:stretch>
        </p:blipFill>
        <p:spPr bwMode="auto">
          <a:xfrm>
            <a:off x="467543" y="1124744"/>
            <a:ext cx="7876973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p&gt;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37225" r="34786" b="30955"/>
          <a:stretch>
            <a:fillRect/>
          </a:stretch>
        </p:blipFill>
        <p:spPr bwMode="auto">
          <a:xfrm>
            <a:off x="395535" y="1412776"/>
            <a:ext cx="8144105" cy="280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pre&gt;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08" t="35634" r="32996" b="11863"/>
          <a:stretch>
            <a:fillRect/>
          </a:stretch>
        </p:blipFill>
        <p:spPr bwMode="auto">
          <a:xfrm>
            <a:off x="395535" y="1628800"/>
            <a:ext cx="8117265" cy="4464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5098" t="34043" r="32101" b="16636"/>
          <a:stretch>
            <a:fillRect/>
          </a:stretch>
        </p:blipFill>
        <p:spPr bwMode="auto">
          <a:xfrm>
            <a:off x="539551" y="1196752"/>
            <a:ext cx="7811707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table&gt;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02" t="14951" r="41946" b="16636"/>
          <a:stretch>
            <a:fillRect/>
          </a:stretch>
        </p:blipFill>
        <p:spPr bwMode="auto">
          <a:xfrm>
            <a:off x="971599" y="836712"/>
            <a:ext cx="6482395" cy="5688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03" t="30861" r="32996" b="34137"/>
          <a:stretch>
            <a:fillRect/>
          </a:stretch>
        </p:blipFill>
        <p:spPr bwMode="auto">
          <a:xfrm>
            <a:off x="683567" y="1556792"/>
            <a:ext cx="8110719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ul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2930" t="16836" r="30518" b="20389"/>
          <a:stretch/>
        </p:blipFill>
        <p:spPr bwMode="auto">
          <a:xfrm>
            <a:off x="539552" y="1196752"/>
            <a:ext cx="7611330" cy="475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Строчные элементы</a:t>
            </a:r>
            <a:br>
              <a:rPr lang="ru-RU" b="1" dirty="0" smtClean="0"/>
            </a:b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a&gt;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013" t="44496" r="31736" b="29529"/>
          <a:stretch/>
        </p:blipFill>
        <p:spPr bwMode="auto">
          <a:xfrm>
            <a:off x="683568" y="2060848"/>
            <a:ext cx="7486165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address&gt;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67" t="19724" r="24942" b="30955"/>
          <a:stretch>
            <a:fillRect/>
          </a:stretch>
        </p:blipFill>
        <p:spPr bwMode="auto">
          <a:xfrm>
            <a:off x="251519" y="1052736"/>
            <a:ext cx="8359896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abbr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742" t="43053" r="20429" b="18705"/>
          <a:stretch/>
        </p:blipFill>
        <p:spPr bwMode="auto">
          <a:xfrm>
            <a:off x="539552" y="1052736"/>
            <a:ext cx="8373673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418" t="42331" r="19018" b="23274"/>
          <a:stretch/>
        </p:blipFill>
        <p:spPr bwMode="auto">
          <a:xfrm>
            <a:off x="323528" y="1916832"/>
            <a:ext cx="7927931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acronym&gt;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606" t="21646" r="16854" b="8844"/>
          <a:stretch/>
        </p:blipFill>
        <p:spPr bwMode="auto">
          <a:xfrm>
            <a:off x="899592" y="1484784"/>
            <a:ext cx="7299965" cy="410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b&gt;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2930" t="21887" r="21183" b="12211"/>
          <a:stretch/>
        </p:blipFill>
        <p:spPr bwMode="auto">
          <a:xfrm>
            <a:off x="683568" y="1052736"/>
            <a:ext cx="8063056" cy="4536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basefont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471" t="22849" r="32547" b="15338"/>
          <a:stretch/>
        </p:blipFill>
        <p:spPr bwMode="auto">
          <a:xfrm>
            <a:off x="1043608" y="1340768"/>
            <a:ext cx="7154851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bdo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283" t="18038" r="22401" b="28807"/>
          <a:stretch/>
        </p:blipFill>
        <p:spPr bwMode="auto">
          <a:xfrm>
            <a:off x="251520" y="1268760"/>
            <a:ext cx="8539306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big&gt;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68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201" t="19723" r="30924" b="4996"/>
          <a:stretch/>
        </p:blipFill>
        <p:spPr bwMode="auto">
          <a:xfrm>
            <a:off x="683568" y="908719"/>
            <a:ext cx="7128792" cy="5402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cite&gt;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202" t="17798" r="29300" b="9325"/>
          <a:stretch/>
        </p:blipFill>
        <p:spPr bwMode="auto">
          <a:xfrm>
            <a:off x="827584" y="1052736"/>
            <a:ext cx="7200800" cy="5133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code&gt;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201" t="16836" r="27541" b="5477"/>
          <a:stretch/>
        </p:blipFill>
        <p:spPr bwMode="auto">
          <a:xfrm>
            <a:off x="899592" y="980728"/>
            <a:ext cx="6912768" cy="5097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dfn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013" t="31027" r="30654" b="18705"/>
          <a:stretch/>
        </p:blipFill>
        <p:spPr bwMode="auto">
          <a:xfrm>
            <a:off x="683568" y="1052736"/>
            <a:ext cx="7891251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1362" t="37225" r="32101" b="19818"/>
          <a:stretch>
            <a:fillRect/>
          </a:stretch>
        </p:blipFill>
        <p:spPr bwMode="auto">
          <a:xfrm>
            <a:off x="467544" y="1124744"/>
            <a:ext cx="8182242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em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877" t="22367" r="23889" b="5477"/>
          <a:stretch/>
        </p:blipFill>
        <p:spPr bwMode="auto">
          <a:xfrm>
            <a:off x="683568" y="980728"/>
            <a:ext cx="7416824" cy="4837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font&gt;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472" t="16114" r="29977" b="29288"/>
          <a:stretch/>
        </p:blipFill>
        <p:spPr bwMode="auto">
          <a:xfrm>
            <a:off x="683568" y="1124744"/>
            <a:ext cx="8088371" cy="439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i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012" t="17798" r="26324" b="12451"/>
          <a:stretch/>
        </p:blipFill>
        <p:spPr bwMode="auto">
          <a:xfrm>
            <a:off x="1115615" y="1124744"/>
            <a:ext cx="6898615" cy="4536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input&gt;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336" t="20925" r="44212" b="30731"/>
          <a:stretch/>
        </p:blipFill>
        <p:spPr bwMode="auto">
          <a:xfrm>
            <a:off x="467543" y="1340768"/>
            <a:ext cx="7531735" cy="482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012" t="20925" r="26594" b="27364"/>
          <a:stretch/>
        </p:blipFill>
        <p:spPr bwMode="auto">
          <a:xfrm>
            <a:off x="323528" y="1340768"/>
            <a:ext cx="8233697" cy="4032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kbd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013" t="17317" r="35930" b="5237"/>
          <a:stretch/>
        </p:blipFill>
        <p:spPr bwMode="auto">
          <a:xfrm>
            <a:off x="683568" y="980727"/>
            <a:ext cx="6264696" cy="5451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label&gt;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201" t="27178" r="28353" b="39149"/>
          <a:stretch/>
        </p:blipFill>
        <p:spPr bwMode="auto">
          <a:xfrm>
            <a:off x="683568" y="1700808"/>
            <a:ext cx="7999059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q&gt;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2930" t="18520" r="17124" b="8363"/>
          <a:stretch/>
        </p:blipFill>
        <p:spPr bwMode="auto">
          <a:xfrm>
            <a:off x="467544" y="1052736"/>
            <a:ext cx="8082426" cy="475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877" t="26697" r="30518" b="6920"/>
          <a:stretch/>
        </p:blipFill>
        <p:spPr bwMode="auto">
          <a:xfrm>
            <a:off x="1043608" y="980728"/>
            <a:ext cx="6862676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samp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065" t="23811" r="28625" b="17263"/>
          <a:stretch/>
        </p:blipFill>
        <p:spPr bwMode="auto">
          <a:xfrm>
            <a:off x="539552" y="1196752"/>
            <a:ext cx="8233895" cy="4680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blockquote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72" t="19724" r="24942" b="16636"/>
          <a:stretch>
            <a:fillRect/>
          </a:stretch>
        </p:blipFill>
        <p:spPr bwMode="auto">
          <a:xfrm>
            <a:off x="323527" y="1340768"/>
            <a:ext cx="7589643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825" t="32470" r="34306" b="17743"/>
          <a:stretch/>
        </p:blipFill>
        <p:spPr bwMode="auto">
          <a:xfrm>
            <a:off x="395536" y="764704"/>
            <a:ext cx="8371016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select&gt;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607" t="25255" r="17260" b="48289"/>
          <a:stretch/>
        </p:blipFill>
        <p:spPr bwMode="auto">
          <a:xfrm>
            <a:off x="179512" y="836712"/>
            <a:ext cx="8697254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554" t="32470" r="48647" b="29528"/>
          <a:stretch/>
        </p:blipFill>
        <p:spPr bwMode="auto">
          <a:xfrm>
            <a:off x="1719942" y="3069771"/>
            <a:ext cx="5700907" cy="3311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small&gt;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066" t="20444" r="31465" b="7401"/>
          <a:stretch/>
        </p:blipFill>
        <p:spPr bwMode="auto">
          <a:xfrm>
            <a:off x="467544" y="908719"/>
            <a:ext cx="7200800" cy="5268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span&gt;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5095" t="19963" r="39447" b="32896"/>
          <a:stretch/>
        </p:blipFill>
        <p:spPr bwMode="auto">
          <a:xfrm>
            <a:off x="467544" y="836712"/>
            <a:ext cx="6048672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5659" t="28621" r="39853" b="41554"/>
          <a:stretch/>
        </p:blipFill>
        <p:spPr bwMode="auto">
          <a:xfrm>
            <a:off x="5724128" y="4519862"/>
            <a:ext cx="2690394" cy="184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strike&gt;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283" t="18038" r="30247" b="15338"/>
          <a:stretch/>
        </p:blipFill>
        <p:spPr bwMode="auto">
          <a:xfrm>
            <a:off x="755576" y="980728"/>
            <a:ext cx="7460759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strong&gt;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472" t="19242" r="33359" b="13174"/>
          <a:stretch/>
        </p:blipFill>
        <p:spPr bwMode="auto">
          <a:xfrm>
            <a:off x="683568" y="1052736"/>
            <a:ext cx="7056784" cy="5045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sub&gt;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148" t="24292" r="29571" b="16541"/>
          <a:stretch/>
        </p:blipFill>
        <p:spPr bwMode="auto">
          <a:xfrm>
            <a:off x="611560" y="1268760"/>
            <a:ext cx="7549716" cy="4464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sup&gt;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283" t="17558" r="28084" b="22794"/>
          <a:stretch/>
        </p:blipFill>
        <p:spPr bwMode="auto">
          <a:xfrm>
            <a:off x="467544" y="980728"/>
            <a:ext cx="7916236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textarea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129" t="31597" r="48801" b="38579"/>
          <a:stretch/>
        </p:blipFill>
        <p:spPr bwMode="auto">
          <a:xfrm>
            <a:off x="107504" y="908720"/>
            <a:ext cx="6046352" cy="2736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825" t="29343" r="17936" b="49972"/>
          <a:stretch/>
        </p:blipFill>
        <p:spPr bwMode="auto">
          <a:xfrm>
            <a:off x="323528" y="4173885"/>
            <a:ext cx="8352928" cy="1445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tt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553" t="17798" r="21589" b="15578"/>
          <a:stretch/>
        </p:blipFill>
        <p:spPr bwMode="auto">
          <a:xfrm>
            <a:off x="323528" y="1052736"/>
            <a:ext cx="8098170" cy="475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152" t="32452" r="30311" b="15045"/>
          <a:stretch>
            <a:fillRect/>
          </a:stretch>
        </p:blipFill>
        <p:spPr bwMode="auto">
          <a:xfrm>
            <a:off x="539552" y="764704"/>
            <a:ext cx="7715766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u&gt;</a:t>
            </a:r>
            <a:endParaRPr lang="en-US" b="1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3472" t="24774" r="29435" b="8362"/>
          <a:stretch/>
        </p:blipFill>
        <p:spPr bwMode="auto">
          <a:xfrm>
            <a:off x="467544" y="1124744"/>
            <a:ext cx="7272808" cy="4791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err="1" smtClean="0"/>
              <a:t>var</a:t>
            </a:r>
            <a:r>
              <a:rPr lang="en-US" b="1" dirty="0" smtClean="0"/>
              <a:t>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14824" t="22608" r="31195" b="17503"/>
          <a:stretch/>
        </p:blipFill>
        <p:spPr bwMode="auto">
          <a:xfrm>
            <a:off x="755576" y="1340768"/>
            <a:ext cx="6923180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center&gt;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72" t="16542" r="24047" b="32546"/>
          <a:stretch>
            <a:fillRect/>
          </a:stretch>
        </p:blipFill>
        <p:spPr bwMode="auto">
          <a:xfrm>
            <a:off x="467544" y="1484784"/>
            <a:ext cx="8222414" cy="417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67" t="37225" r="30311" b="13454"/>
          <a:stretch>
            <a:fillRect/>
          </a:stretch>
        </p:blipFill>
        <p:spPr bwMode="auto">
          <a:xfrm>
            <a:off x="611560" y="1196752"/>
            <a:ext cx="7537612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Тег &lt;</a:t>
            </a:r>
            <a:r>
              <a:rPr lang="en-US" b="1" dirty="0" smtClean="0"/>
              <a:t>div&gt;</a:t>
            </a:r>
            <a:br>
              <a:rPr lang="en-US" b="1" dirty="0" smtClean="0"/>
            </a:b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319" t="14951" r="45438" b="19818"/>
          <a:stretch>
            <a:fillRect/>
          </a:stretch>
        </p:blipFill>
        <p:spPr bwMode="auto">
          <a:xfrm>
            <a:off x="323527" y="1268759"/>
            <a:ext cx="5544617" cy="505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182</Words>
  <Application>Microsoft Office PowerPoint</Application>
  <PresentationFormat>Экран (4:3)</PresentationFormat>
  <Paragraphs>48</Paragraphs>
  <Slides>61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HTML</vt:lpstr>
      <vt:lpstr>Блочные элементы </vt:lpstr>
      <vt:lpstr>Тег &lt;address&gt; </vt:lpstr>
      <vt:lpstr>Презентация PowerPoint</vt:lpstr>
      <vt:lpstr>Тег &lt;blockquote&gt; </vt:lpstr>
      <vt:lpstr>Презентация PowerPoint</vt:lpstr>
      <vt:lpstr>Тег &lt;center&gt; </vt:lpstr>
      <vt:lpstr>Презентация PowerPoint</vt:lpstr>
      <vt:lpstr>Тег &lt;div&gt; </vt:lpstr>
      <vt:lpstr>Презентация PowerPoint</vt:lpstr>
      <vt:lpstr>Тег &lt;fieldset&gt; </vt:lpstr>
      <vt:lpstr>Презентация PowerPoint</vt:lpstr>
      <vt:lpstr>Презентация PowerPoint</vt:lpstr>
      <vt:lpstr>Тег &lt;form&gt; </vt:lpstr>
      <vt:lpstr>Тег &lt;hr&gt; </vt:lpstr>
      <vt:lpstr>Презентация PowerPoint</vt:lpstr>
      <vt:lpstr>Тег &lt;isindex&gt; </vt:lpstr>
      <vt:lpstr>Презентация PowerPoint</vt:lpstr>
      <vt:lpstr>Тег &lt;menu&gt; </vt:lpstr>
      <vt:lpstr>Презентация PowerPoint</vt:lpstr>
      <vt:lpstr>Тег &lt;ol&gt; </vt:lpstr>
      <vt:lpstr>Тег &lt;p&gt; </vt:lpstr>
      <vt:lpstr>Тег &lt;pre&gt; </vt:lpstr>
      <vt:lpstr>Презентация PowerPoint</vt:lpstr>
      <vt:lpstr>Тег &lt;table&gt; </vt:lpstr>
      <vt:lpstr>Презентация PowerPoint</vt:lpstr>
      <vt:lpstr>Тег &lt;ul&gt; </vt:lpstr>
      <vt:lpstr>Строчные элементы </vt:lpstr>
      <vt:lpstr>Тег &lt;a&gt; </vt:lpstr>
      <vt:lpstr>Тег &lt;abbr&gt; </vt:lpstr>
      <vt:lpstr>Презентация PowerPoint</vt:lpstr>
      <vt:lpstr>Тег &lt;acronym&gt; </vt:lpstr>
      <vt:lpstr>Тег &lt;b&gt; </vt:lpstr>
      <vt:lpstr>Тег &lt;basefont&gt; </vt:lpstr>
      <vt:lpstr>Тег &lt;bdo&gt; </vt:lpstr>
      <vt:lpstr>Тег &lt;big&gt; </vt:lpstr>
      <vt:lpstr>Тег &lt;cite&gt; </vt:lpstr>
      <vt:lpstr>Тег &lt;code&gt; </vt:lpstr>
      <vt:lpstr>Тег &lt;dfn&gt; </vt:lpstr>
      <vt:lpstr>Тег &lt;em&gt; </vt:lpstr>
      <vt:lpstr>Тег &lt;font&gt; </vt:lpstr>
      <vt:lpstr>Тег &lt;i&gt; </vt:lpstr>
      <vt:lpstr>Тег &lt;input&gt; </vt:lpstr>
      <vt:lpstr>Презентация PowerPoint</vt:lpstr>
      <vt:lpstr>Тег &lt;kbd&gt; </vt:lpstr>
      <vt:lpstr>Тег &lt;label&gt; </vt:lpstr>
      <vt:lpstr>Тег &lt;q&gt;  </vt:lpstr>
      <vt:lpstr>Тег &lt;s&gt; </vt:lpstr>
      <vt:lpstr>Тег &lt;samp&gt; </vt:lpstr>
      <vt:lpstr>Презентация PowerPoint</vt:lpstr>
      <vt:lpstr>Тег &lt;select&gt; </vt:lpstr>
      <vt:lpstr>Тег &lt;small&gt; </vt:lpstr>
      <vt:lpstr>Тег &lt;span&gt; </vt:lpstr>
      <vt:lpstr>Тег &lt;strike&gt; </vt:lpstr>
      <vt:lpstr>Тег &lt;strong&gt; </vt:lpstr>
      <vt:lpstr>Тег &lt;sub&gt; </vt:lpstr>
      <vt:lpstr>Тег &lt;sup&gt; </vt:lpstr>
      <vt:lpstr>Тег &lt;textarea&gt; </vt:lpstr>
      <vt:lpstr>Тег &lt;tt&gt; </vt:lpstr>
      <vt:lpstr>Тег &lt;u&gt;</vt:lpstr>
      <vt:lpstr>Тег &lt;var&gt;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Хелависа Нолдер</dc:creator>
  <cp:lastModifiedBy>BogdanovMB</cp:lastModifiedBy>
  <cp:revision>9</cp:revision>
  <dcterms:created xsi:type="dcterms:W3CDTF">2013-09-30T17:08:32Z</dcterms:created>
  <dcterms:modified xsi:type="dcterms:W3CDTF">2013-10-03T08:49:14Z</dcterms:modified>
</cp:coreProperties>
</file>